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4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9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7A8D-69B9-7443-80FC-43F713D3A969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6329-D306-8B4D-A8D5-E3A328C2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nc.com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youtube.com/watch?v=cr0Z6RR4KL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://www.youtube.com/watch?v=UdsXMIuGu0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www.youtube.com/watch?v=iVLMuaUhKQ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1 at 4.5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7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2 at 6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2 at 6.2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1 at 4.5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creen Shot 2014-09-01 at 5.00.53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" y="3231006"/>
            <a:ext cx="8553265" cy="33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1 at 4.5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1 at 4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erge 2">
            <a:hlinkClick r:id="rId3"/>
          </p:cNvPr>
          <p:cNvSpPr/>
          <p:nvPr/>
        </p:nvSpPr>
        <p:spPr>
          <a:xfrm rot="15513820">
            <a:off x="1359192" y="1949801"/>
            <a:ext cx="822960" cy="822960"/>
          </a:xfrm>
          <a:prstGeom prst="flowChartMerg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1 at 4.5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1 at 4.5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erge 2">
            <a:hlinkClick r:id="rId3"/>
          </p:cNvPr>
          <p:cNvSpPr/>
          <p:nvPr/>
        </p:nvSpPr>
        <p:spPr>
          <a:xfrm rot="17118352">
            <a:off x="2235696" y="3470367"/>
            <a:ext cx="590224" cy="518766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1 at 4.5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erge 2">
            <a:hlinkClick r:id="rId3"/>
          </p:cNvPr>
          <p:cNvSpPr/>
          <p:nvPr/>
        </p:nvSpPr>
        <p:spPr>
          <a:xfrm rot="16200000">
            <a:off x="1591704" y="5223394"/>
            <a:ext cx="822960" cy="822960"/>
          </a:xfrm>
          <a:prstGeom prst="flowChartMerg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1 at 4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2 at 6.2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Newhall</dc:creator>
  <cp:lastModifiedBy>Durham Public Schools</cp:lastModifiedBy>
  <cp:revision>5</cp:revision>
  <dcterms:created xsi:type="dcterms:W3CDTF">2014-09-01T20:53:14Z</dcterms:created>
  <dcterms:modified xsi:type="dcterms:W3CDTF">2015-07-18T14:46:42Z</dcterms:modified>
</cp:coreProperties>
</file>